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375" r:id="rId8"/>
    <p:sldId id="376" r:id="rId9"/>
    <p:sldId id="377" r:id="rId10"/>
    <p:sldId id="389" r:id="rId11"/>
    <p:sldId id="392" r:id="rId12"/>
    <p:sldId id="261" r:id="rId13"/>
    <p:sldId id="378" r:id="rId14"/>
    <p:sldId id="379" r:id="rId15"/>
    <p:sldId id="380" r:id="rId16"/>
    <p:sldId id="381" r:id="rId17"/>
    <p:sldId id="382" r:id="rId18"/>
    <p:sldId id="384" r:id="rId19"/>
    <p:sldId id="383" r:id="rId20"/>
    <p:sldId id="390" r:id="rId21"/>
    <p:sldId id="391" r:id="rId22"/>
    <p:sldId id="3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6"/>
    <p:restoredTop sz="94734"/>
  </p:normalViewPr>
  <p:slideViewPr>
    <p:cSldViewPr snapToGrid="0" snapToObjects="1">
      <p:cViewPr varScale="1">
        <p:scale>
          <a:sx n="150" d="100"/>
          <a:sy n="150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14/10/21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Future Networking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E795-B497-6243-B491-90772CFB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Mobility - 2007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924841-E356-6641-929E-E71BB57B6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9" r="51165" b="5522"/>
          <a:stretch/>
        </p:blipFill>
        <p:spPr>
          <a:xfrm>
            <a:off x="4820514" y="1825625"/>
            <a:ext cx="2550971" cy="4351338"/>
          </a:xfrm>
        </p:spPr>
      </p:pic>
    </p:spTree>
    <p:extLst>
      <p:ext uri="{BB962C8B-B14F-4D97-AF65-F5344CB8AC3E}">
        <p14:creationId xmlns:p14="http://schemas.microsoft.com/office/powerpoint/2010/main" val="387924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link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next 50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environment in 50 years from now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all network infrastructure is uniformly treated as </a:t>
            </a:r>
            <a:r>
              <a:rPr lang="en-AU" dirty="0" err="1"/>
              <a:t>untrustable</a:t>
            </a:r>
            <a:r>
              <a:rPr lang="en-AU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matters:</a:t>
            </a:r>
          </a:p>
          <a:p>
            <a:pPr lvl="1"/>
            <a:r>
              <a:rPr lang="en-AU" dirty="0"/>
              <a:t>Addressing – IPv4 / IPv6 / </a:t>
            </a:r>
            <a:r>
              <a:rPr lang="en-AU" dirty="0" err="1"/>
              <a:t>IPv</a:t>
            </a:r>
            <a:r>
              <a:rPr lang="en-AU" dirty="0"/>
              <a:t>? Absolute? Relative?</a:t>
            </a:r>
          </a:p>
          <a:p>
            <a:pPr lvl="2"/>
            <a:r>
              <a:rPr lang="en-AU" dirty="0"/>
              <a:t>Is universal unique end-point addressing a 1980’s concept who’s time has come and gone?  </a:t>
            </a:r>
          </a:p>
          <a:p>
            <a:pPr lvl="1"/>
            <a:r>
              <a:rPr lang="en-AU" dirty="0"/>
              <a:t>Naming and Name Spaces – DNS evolution?</a:t>
            </a:r>
          </a:p>
          <a:p>
            <a:pPr lvl="2"/>
            <a:r>
              <a:rPr lang="en-AU" dirty="0"/>
              <a:t>Are ”names” a common attribute of the network, or an attribute of a service environment?</a:t>
            </a:r>
          </a:p>
          <a:p>
            <a:pPr lvl="1"/>
            <a:r>
              <a:rPr lang="en-AU" dirty="0"/>
              <a:t>Referential Frameworks?</a:t>
            </a:r>
          </a:p>
          <a:p>
            <a:pPr lvl="2"/>
            <a:r>
              <a:rPr lang="en-AU" dirty="0"/>
              <a:t>In a world of densely replicated service delivery points how does a client rendezvous with  the “best” service point? Does the client work it out? Or the network? Or the service?</a:t>
            </a:r>
          </a:p>
          <a:p>
            <a:pPr lvl="1"/>
            <a:r>
              <a:rPr lang="en-AU" dirty="0"/>
              <a:t>Nature of network transactions – Bilateral? Synchronised?</a:t>
            </a:r>
          </a:p>
          <a:p>
            <a:pPr lvl="2"/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F48D-2A6E-4D44-BF5A-AA1CA772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7DB0-F1C9-DC41-BADA-9807C261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Discuss: “the nature and requirements of computer communications networks that will be needed by society 50 years from now”</a:t>
            </a:r>
          </a:p>
        </p:txBody>
      </p:sp>
    </p:spTree>
    <p:extLst>
      <p:ext uri="{BB962C8B-B14F-4D97-AF65-F5344CB8AC3E}">
        <p14:creationId xmlns:p14="http://schemas.microsoft.com/office/powerpoint/2010/main" val="14277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the edge!</a:t>
            </a:r>
          </a:p>
          <a:p>
            <a:r>
              <a:rPr lang="en-AU" dirty="0"/>
              <a:t>Transmission infrastructure is becoming an abundant commodity </a:t>
            </a:r>
          </a:p>
          <a:p>
            <a:pPr lvl="1"/>
            <a:r>
              <a:rPr lang="en-AU" dirty="0"/>
              <a:t>Sharing technology (multiplexing) is decreasingly relevant</a:t>
            </a:r>
          </a:p>
          <a:p>
            <a:r>
              <a:rPr lang="en-AU" dirty="0"/>
              <a:t>We have so much network and computing that we no longer have to bring consumers to service delivery points  - instead, we are shifting services towards consumers and using the network to replicate servers</a:t>
            </a:r>
          </a:p>
          <a:p>
            <a:r>
              <a:rPr lang="en-AU" dirty="0"/>
              <a:t>With so much computing and storage the application is becoming the service,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in out search for lower cost, higher speed, and better agility</a:t>
            </a:r>
          </a:p>
          <a:p>
            <a:r>
              <a:rPr lang="en-AU" dirty="0"/>
              <a:t>We are pushing functions out to the edge and ultimately off “the network” altogether and what is left is just dumb pipes</a:t>
            </a:r>
          </a:p>
          <a:p>
            <a:r>
              <a:rPr lang="en-AU" dirty="0"/>
              <a:t>What defines “the Internet”?</a:t>
            </a:r>
          </a:p>
          <a:p>
            <a:pPr lvl="1"/>
            <a:r>
              <a:rPr lang="en-AU" dirty="0"/>
              <a:t>A common network, a common protocol and a common protocol address pool?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/>
              <a:t>A disparate collection </a:t>
            </a:r>
            <a:r>
              <a:rPr lang="en-AU" dirty="0"/>
              <a:t>of services that share common referential mechanisms?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9B6C-C044-AF42-A269-E56B1986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thoughts on this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D10EB-6849-9E49-9C35-D52657D4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if this question had been posed in 1971?</a:t>
            </a:r>
          </a:p>
          <a:p>
            <a:pPr marL="0" indent="0">
              <a:buNone/>
            </a:pPr>
            <a:r>
              <a:rPr lang="en-AU" dirty="0"/>
              <a:t>Or even in 1921?</a:t>
            </a:r>
          </a:p>
        </p:txBody>
      </p:sp>
    </p:spTree>
    <p:extLst>
      <p:ext uri="{BB962C8B-B14F-4D97-AF65-F5344CB8AC3E}">
        <p14:creationId xmlns:p14="http://schemas.microsoft.com/office/powerpoint/2010/main" val="362544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6054-D018-6C40-8582-18C15F34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Moving back 100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250E-C8C9-574A-AA36-05BD1AC5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What might we have said in 1921 about the public communications requirements for 2021?</a:t>
            </a:r>
          </a:p>
          <a:p>
            <a:r>
              <a:rPr lang="en-AU" dirty="0"/>
              <a:t>Postage dominated the mass market and the telegram was the premium service</a:t>
            </a:r>
          </a:p>
          <a:p>
            <a:r>
              <a:rPr lang="en-AU" dirty="0"/>
              <a:t>Radio and telephony deployment were picking up pace and entering the next phase of mass deployment</a:t>
            </a:r>
          </a:p>
          <a:p>
            <a:r>
              <a:rPr lang="en-AU" dirty="0"/>
              <a:t>What we would’ve probably missed (or maybe dismissed) in 1921:</a:t>
            </a:r>
          </a:p>
          <a:p>
            <a:pPr lvl="1"/>
            <a:r>
              <a:rPr lang="en-AU" dirty="0"/>
              <a:t>The rise and fall of the Fax</a:t>
            </a:r>
          </a:p>
          <a:p>
            <a:pPr lvl="1"/>
            <a:r>
              <a:rPr lang="en-AU" dirty="0"/>
              <a:t>Television</a:t>
            </a:r>
          </a:p>
          <a:p>
            <a:pPr lvl="1"/>
            <a:r>
              <a:rPr lang="en-AU" dirty="0"/>
              <a:t>Computers</a:t>
            </a:r>
          </a:p>
          <a:p>
            <a:pPr lvl="1"/>
            <a:r>
              <a:rPr lang="en-AU" dirty="0"/>
              <a:t>Digital environments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758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96EB-6983-6F4C-B7F7-E68CF87F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Moving back 50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0E9-65DC-5F4B-BBD9-ECD44525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What might we have said in 1971 about the requirements for 2021?</a:t>
            </a:r>
          </a:p>
          <a:p>
            <a:r>
              <a:rPr lang="en-AU" dirty="0"/>
              <a:t>What was happening</a:t>
            </a:r>
          </a:p>
          <a:p>
            <a:pPr lvl="1"/>
            <a:r>
              <a:rPr lang="en-AU" dirty="0"/>
              <a:t>“mini-computing” was gathering momentum</a:t>
            </a:r>
          </a:p>
          <a:p>
            <a:pPr lvl="1"/>
            <a:r>
              <a:rPr lang="en-AU" dirty="0"/>
              <a:t>Unix had been developed as a “lightweight” </a:t>
            </a:r>
            <a:r>
              <a:rPr lang="en-AU" dirty="0" err="1"/>
              <a:t>Multix</a:t>
            </a:r>
            <a:r>
              <a:rPr lang="en-AU" dirty="0"/>
              <a:t> (on a PDP-7)</a:t>
            </a:r>
          </a:p>
          <a:p>
            <a:r>
              <a:rPr lang="en-AU" dirty="0"/>
              <a:t>What should’ve been seen as significant at the time?</a:t>
            </a:r>
          </a:p>
          <a:p>
            <a:pPr lvl="1"/>
            <a:r>
              <a:rPr lang="en-AU" dirty="0"/>
              <a:t>Transformation of computers into a consumer product</a:t>
            </a:r>
          </a:p>
          <a:p>
            <a:pPr lvl="1"/>
            <a:r>
              <a:rPr lang="en-AU" dirty="0"/>
              <a:t>Transformation of the role of data into information</a:t>
            </a:r>
          </a:p>
          <a:p>
            <a:r>
              <a:rPr lang="en-AU" dirty="0"/>
              <a:t>We thought about communications through the lens of the telephone network</a:t>
            </a:r>
          </a:p>
          <a:p>
            <a:pPr lvl="1"/>
            <a:r>
              <a:rPr lang="en-AU" dirty="0"/>
              <a:t>Packet networking was being developed, but it was unclear whether these packets were quanta of data or quanta of sessions (datagrams vs virtual circuit) 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30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D325-DB60-6F42-9715-0CECE507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happened since 1971?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0F8C-1931-7943-8C72-48F9E11CA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792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used to be so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Rapid expansion of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Tier 1 ISPs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1176</Words>
  <Application>Microsoft Macintosh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Future Networking Needs</vt:lpstr>
      <vt:lpstr>The Brief</vt:lpstr>
      <vt:lpstr>My thoughts on this question</vt:lpstr>
      <vt:lpstr>Moving back 100 years</vt:lpstr>
      <vt:lpstr>Moving back 50 years</vt:lpstr>
      <vt:lpstr>What’s happened since 1971?</vt:lpstr>
      <vt:lpstr>It used to be so simple…</vt:lpstr>
      <vt:lpstr>Then we went client/server</vt:lpstr>
      <vt:lpstr>Internet Infrastructure of 2000</vt:lpstr>
      <vt:lpstr>Mobility - 2007</vt:lpstr>
      <vt:lpstr>Aren’t these all “different” networks?</vt:lpstr>
      <vt:lpstr>What about the next 50 years?</vt:lpstr>
      <vt:lpstr>What’s driving change today? </vt:lpstr>
      <vt:lpstr>Bigger</vt:lpstr>
      <vt:lpstr>Faster</vt:lpstr>
      <vt:lpstr>Better</vt:lpstr>
      <vt:lpstr>Cheaper</vt:lpstr>
      <vt:lpstr>So it’s all good!</vt:lpstr>
      <vt:lpstr>Some issues to think about</vt:lpstr>
      <vt:lpstr>Longer Term Trends?</vt:lpstr>
      <vt:lpstr>Do Networks matter any more?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8</cp:revision>
  <dcterms:created xsi:type="dcterms:W3CDTF">2021-10-11T19:39:17Z</dcterms:created>
  <dcterms:modified xsi:type="dcterms:W3CDTF">2021-10-13T18:56:33Z</dcterms:modified>
</cp:coreProperties>
</file>